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80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82114-D84A-BAF3-78CC-48FB05119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8CCE5F-8C2E-47DF-8CA9-9163C89C8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FF2F0-115F-91C2-D0F3-052A2DEA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E6E-FAD9-41DF-BCED-6C9E97ECF6C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D9AAA-E615-3118-3AA8-D4A8EE9E0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7169F-D46B-0817-9EC8-27A67467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FB20-05F9-409E-88A8-D7C1FF432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36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AB1F3-DF0D-935D-C717-150DC4DE8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5CE2B-005E-CC6A-49F9-8E42B52C8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50E1D-8E80-776B-1FAC-3F890AD2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E6E-FAD9-41DF-BCED-6C9E97ECF6C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A94C5-7905-B7F8-1B00-9B25BAD7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F0615-75D6-ACCF-F2BE-51E6342FC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FB20-05F9-409E-88A8-D7C1FF432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0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EAA727-0C88-0AF2-647A-8FA9793ED7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CBEF8-727F-01FE-C412-5E93C12E4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4860-CC81-1C32-695E-751FD909D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E6E-FAD9-41DF-BCED-6C9E97ECF6C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CBE51-765F-5D3E-2D4F-F1E932B7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5B931-0707-C8AB-F86B-F360B980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FB20-05F9-409E-88A8-D7C1FF432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3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0ADED-3E9B-A822-FAA7-E30ACB50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F7AC0-24A4-9323-1353-1EEBC7901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FA9A3-F43A-7358-8601-1CBC8407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E6E-FAD9-41DF-BCED-6C9E97ECF6C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13750-4A78-F2B8-2D92-7D48AEBD3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93BF2-1303-766C-14A9-7E4F327E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FB20-05F9-409E-88A8-D7C1FF432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5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A5457-E9DE-489E-051F-15938E92A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F6C99-9C6B-D089-BBCB-C2C551F9F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168DF-D545-6034-D00F-ED55C113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E6E-FAD9-41DF-BCED-6C9E97ECF6C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38D8-4538-5D9F-E818-6A9B8F1DE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7A2B1-C3ED-93BB-2BF2-9EE4BEBB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FB20-05F9-409E-88A8-D7C1FF432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9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67B7-215E-2247-82D0-6646D9456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F43D-93D7-917A-F0B1-730A521FCD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86DF2F-E94D-B022-C007-B4D17D7FC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877B7C-966C-ADF4-05F1-F780559F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E6E-FAD9-41DF-BCED-6C9E97ECF6C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82257-ECA5-00A8-7FB3-E5679798F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05E1A-52CF-83B3-823B-EF63445D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FB20-05F9-409E-88A8-D7C1FF432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00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86E30-42B7-CE93-2AD6-D86DB83DD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6D4BA-0405-294D-40DD-AE2E9F23C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2684BD-90EE-C600-8FF2-8BBA2FB09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AEF882-0592-8966-D8B8-712C5227FF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2C47F5-D7A4-8559-899C-4B380496E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710AB9-3538-485F-08BD-2195943FB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E6E-FAD9-41DF-BCED-6C9E97ECF6C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DFFF2D-6474-397A-5F83-F4F96FF2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63547D-D0F5-C6C7-F907-1F97F81E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FB20-05F9-409E-88A8-D7C1FF432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5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9BB8-6FB7-CD77-DDD7-519E31C1B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F58915-9BAD-1CC3-7E76-70AB5889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E6E-FAD9-41DF-BCED-6C9E97ECF6C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5D4764-95BE-03B1-83D3-B6492E8B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BCFD8-403E-1D99-8C91-3566C912B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FB20-05F9-409E-88A8-D7C1FF432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22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E6D236-C384-DBDB-596B-36583CD51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E6E-FAD9-41DF-BCED-6C9E97ECF6C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466850-E678-6491-C8F0-F83A1CBA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55E7C-28D6-4EC4-1446-A8F1FDA34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FB20-05F9-409E-88A8-D7C1FF432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7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EBC3F-E940-4F04-90C0-F0C2D997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CE84-5E2D-2A39-8F24-A871EF0C7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9F862-8CE5-D3A3-DF51-B7BFB5F09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77E8B-C43E-4523-748F-4D8AE2D5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E6E-FAD9-41DF-BCED-6C9E97ECF6C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EB116-1EBA-9D09-8F6B-5E35B5FA1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8125A-78DD-4CAE-C8E5-EB8718377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FB20-05F9-409E-88A8-D7C1FF432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46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236B3-C379-C139-459E-B422F7F24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8C3C7B-2482-0DB0-DE45-04B970363F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5DED6-B551-8C3F-93E6-4CB98CA95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D6B6E-F2D9-9DFD-8860-193F40720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E6E-FAD9-41DF-BCED-6C9E97ECF6C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7A44B-6A73-4E4B-D83E-71E8334A1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401B6-B51C-4DA3-112F-FB07B6AE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FB20-05F9-409E-88A8-D7C1FF432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785BF5-0918-6859-6CAA-EC97973A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5696C-7751-A644-8149-8FF2A5902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D6A4-07BB-16EB-7AE1-1744591C9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8B5E6E-FAD9-41DF-BCED-6C9E97ECF6C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8B1E0-5DA0-A5EA-CEB9-F471C7EA1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14C2D-9B9A-9AC9-F03C-CC0294F6A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DAFB20-05F9-409E-88A8-D7C1FF432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9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F2936E-38A4-57C6-2B9F-BA9606D67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98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EF6B97-17EE-2031-BEEA-82B0796F7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76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8921F-3E27-1920-E92C-92850E634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37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097B76-D0DA-1C5C-9CC5-D01DFCB43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94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D79401-5B48-8A9A-04E3-A39015718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1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AF24F0-E09E-3D32-E949-DD667981B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2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D8B517-F130-6A32-B84E-82496CDE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61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79D31D-1231-A080-13D8-ABD135826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43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334B3E-9E3F-59E9-3BE5-44DA8D5C7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36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767AFD-6E87-04C2-6AF8-DC73D71D1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9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Stanik Samek</dc:creator>
  <cp:lastModifiedBy>Stanik Samek</cp:lastModifiedBy>
  <cp:revision>2</cp:revision>
  <dcterms:created xsi:type="dcterms:W3CDTF">2026-01-19T00:52:48Z</dcterms:created>
  <dcterms:modified xsi:type="dcterms:W3CDTF">2026-01-19T01:04:45Z</dcterms:modified>
</cp:coreProperties>
</file>